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56" r:id="rId2"/>
  </p:sldIdLst>
  <p:sldSz cx="28800425" cy="43200638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10" userDrawn="1">
          <p15:clr>
            <a:srgbClr val="A4A3A4"/>
          </p15:clr>
        </p15:guide>
        <p15:guide id="2" pos="8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94"/>
  </p:normalViewPr>
  <p:slideViewPr>
    <p:cSldViewPr snapToGrid="0" showGuides="1">
      <p:cViewPr varScale="1">
        <p:scale>
          <a:sx n="10" d="100"/>
          <a:sy n="10" d="100"/>
        </p:scale>
        <p:origin x="2156" y="-132"/>
      </p:cViewPr>
      <p:guideLst>
        <p:guide orient="horz" pos="13610"/>
        <p:guide pos="8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00475" y="857250"/>
            <a:ext cx="15430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1pPr>
    <a:lvl2pPr marL="112475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2pPr>
    <a:lvl3pPr marL="224950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3pPr>
    <a:lvl4pPr marL="3374262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4pPr>
    <a:lvl5pPr marL="449901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5pPr>
    <a:lvl6pPr marL="562377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6pPr>
    <a:lvl7pPr marL="674852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7pPr>
    <a:lvl8pPr marL="7873275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8pPr>
    <a:lvl9pPr marL="8998030" algn="l" defTabSz="2249505" rtl="0" eaLnBrk="1" latinLnBrk="0" hangingPunct="1">
      <a:defRPr sz="29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00475" y="857250"/>
            <a:ext cx="1543050" cy="2314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08E8F-3F01-0043-BBB1-ACB11BC7C194}" type="slidenum">
              <a:rPr lang="en-PT" smtClean="0"/>
              <a:t>1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88707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7070108"/>
            <a:ext cx="24480361" cy="1504022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22690338"/>
            <a:ext cx="21600319" cy="1043015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670331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0156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2300034"/>
            <a:ext cx="6210092" cy="366105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2300034"/>
            <a:ext cx="18270270" cy="366105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616207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78597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10770172"/>
            <a:ext cx="24840367" cy="17970262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8910440"/>
            <a:ext cx="24840367" cy="9450136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86048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11500170"/>
            <a:ext cx="12240181" cy="274104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80403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00044"/>
            <a:ext cx="24840367" cy="8350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10590160"/>
            <a:ext cx="12183928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5780233"/>
            <a:ext cx="12183928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10590160"/>
            <a:ext cx="12243932" cy="5190073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5780233"/>
            <a:ext cx="12243932" cy="2321034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48775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935396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52146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6220102"/>
            <a:ext cx="14580215" cy="30700453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34201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880042"/>
            <a:ext cx="9288887" cy="1008014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6220102"/>
            <a:ext cx="14580215" cy="30700453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2960191"/>
            <a:ext cx="9288887" cy="24010358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560013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2300044"/>
            <a:ext cx="24840367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11500170"/>
            <a:ext cx="24840367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40040601"/>
            <a:ext cx="9720143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40040601"/>
            <a:ext cx="6480096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0712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D031DE3-5195-5D1D-DB42-1112D2F04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3" y="23772151"/>
            <a:ext cx="28800426" cy="178548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649" y="2847537"/>
            <a:ext cx="20922520" cy="184009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3612350" y="7883296"/>
            <a:ext cx="22006790" cy="2231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13899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3612350" y="12677861"/>
            <a:ext cx="23053636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3612350" y="17187054"/>
            <a:ext cx="13632037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120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5699BF-744E-E375-1992-1057EA663225}"/>
              </a:ext>
            </a:extLst>
          </p:cNvPr>
          <p:cNvSpPr txBox="1"/>
          <p:nvPr/>
        </p:nvSpPr>
        <p:spPr>
          <a:xfrm>
            <a:off x="3612350" y="22350356"/>
            <a:ext cx="1455572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INVESTIMENTO</a:t>
            </a:r>
            <a:endParaRPr lang="en-PT" sz="12000" b="1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1">
            <a:extLst>
              <a:ext uri="{FF2B5EF4-FFF2-40B4-BE49-F238E27FC236}">
                <a16:creationId xmlns:a16="http://schemas.microsoft.com/office/drawing/2014/main" id="{5B5F9916-2F99-42EF-82AA-943F99631BDF}"/>
              </a:ext>
            </a:extLst>
          </p:cNvPr>
          <p:cNvSpPr txBox="1"/>
          <p:nvPr/>
        </p:nvSpPr>
        <p:spPr>
          <a:xfrm>
            <a:off x="30794791" y="7578496"/>
            <a:ext cx="14772809" cy="1024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*Dado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todas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entidades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têm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acesso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programas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design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permitem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editar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“assets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”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partilhados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foram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criados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modelos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/>
            <a:endParaRPr lang="en-GB" sz="6600" b="0" i="0" u="none" strike="noStrike" dirty="0">
              <a:solidFill>
                <a:srgbClr val="FF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Alertamos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serem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gráfica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avisada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de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impressão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  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Os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slides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estão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à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proporção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mas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não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tamanho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02D600-AEEC-790F-D011-D6EE70B3908A}"/>
              </a:ext>
            </a:extLst>
          </p:cNvPr>
          <p:cNvSpPr txBox="1"/>
          <p:nvPr/>
        </p:nvSpPr>
        <p:spPr>
          <a:xfrm>
            <a:off x="30794790" y="20030658"/>
            <a:ext cx="147728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66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66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DF8216F6-1F40-49A0-841A-CCE78E970E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6209457" cy="2448000"/>
          </a:xfrm>
          <a:prstGeom prst="rect">
            <a:avLst/>
          </a:prstGeom>
        </p:spPr>
      </p:pic>
      <p:pic>
        <p:nvPicPr>
          <p:cNvPr id="2" name="Picture 11">
            <a:extLst>
              <a:ext uri="{FF2B5EF4-FFF2-40B4-BE49-F238E27FC236}">
                <a16:creationId xmlns:a16="http://schemas.microsoft.com/office/drawing/2014/main" id="{800E7CED-CCB4-4ECD-4999-D10CCC7AB88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3167649" y="38422967"/>
            <a:ext cx="22511314" cy="22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220</TotalTime>
  <Words>84</Words>
  <Application>Microsoft Office PowerPoint</Application>
  <PresentationFormat>Personalizados</PresentationFormat>
  <Paragraphs>9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Cátia Albino</cp:lastModifiedBy>
  <cp:revision>13</cp:revision>
  <cp:lastPrinted>2023-01-04T17:25:44Z</cp:lastPrinted>
  <dcterms:created xsi:type="dcterms:W3CDTF">2023-01-04T14:38:01Z</dcterms:created>
  <dcterms:modified xsi:type="dcterms:W3CDTF">2024-04-19T13:12:28Z</dcterms:modified>
</cp:coreProperties>
</file>